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AA8E"/>
    <a:srgbClr val="72A8C1"/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80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5DAA8E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D76A2D57-77E3-7644-8B78-DD5644F4271A}" vid="{48F63946-431F-F04A-B7DB-3ACEC165C03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25</cp:revision>
  <dcterms:created xsi:type="dcterms:W3CDTF">2025-11-11T10:05:16Z</dcterms:created>
  <dcterms:modified xsi:type="dcterms:W3CDTF">2025-12-22T14:43:28Z</dcterms:modified>
</cp:coreProperties>
</file>